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303" r:id="rId4"/>
    <p:sldId id="259" r:id="rId5"/>
    <p:sldId id="260" r:id="rId6"/>
    <p:sldId id="286" r:id="rId7"/>
    <p:sldId id="287" r:id="rId8"/>
    <p:sldId id="288" r:id="rId9"/>
    <p:sldId id="28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6" r:id="rId21"/>
    <p:sldId id="280" r:id="rId22"/>
    <p:sldId id="290" r:id="rId23"/>
    <p:sldId id="291" r:id="rId24"/>
    <p:sldId id="292" r:id="rId25"/>
    <p:sldId id="293" r:id="rId26"/>
    <p:sldId id="294" r:id="rId27"/>
    <p:sldId id="283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284" r:id="rId37"/>
  </p:sldIdLst>
  <p:sldSz cx="9144000" cy="5143500" type="screen16x9"/>
  <p:notesSz cx="6858000" cy="9144000"/>
  <p:embeddedFontLst>
    <p:embeddedFont>
      <p:font typeface="Exo 2" charset="0"/>
      <p:regular r:id="rId39"/>
      <p:bold r:id="rId40"/>
      <p:italic r:id="rId41"/>
      <p:boldItalic r:id="rId42"/>
    </p:embeddedFont>
    <p:embeddedFont>
      <p:font typeface="Comic Sans MS" pitchFamily="66" charset="0"/>
      <p:regular r:id="rId43"/>
      <p:bold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Fredoka One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3080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chia 2 đội.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Hs chọn số, 1 bạn đặt câu hỏi, 1 bạn trả lời với từ cho sẵn và nhận điểm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3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0"/>
          <p:cNvSpPr/>
          <p:nvPr/>
        </p:nvSpPr>
        <p:spPr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19" name="Google Shape;519;p40"/>
          <p:cNvSpPr txBox="1"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5636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7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185" name="Google Shape;185;p27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7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27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7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7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7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65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2.xml"/><Relationship Id="rId3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11" Type="http://schemas.openxmlformats.org/officeDocument/2006/relationships/slide" Target="slide18.xml"/><Relationship Id="rId5" Type="http://schemas.openxmlformats.org/officeDocument/2006/relationships/slide" Target="slide20.xml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17.xml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421766" y="2352906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New words </a:t>
            </a:r>
            <a:endParaRPr>
              <a:solidFill>
                <a:srgbClr val="3106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3591578" y="3781350"/>
            <a:ext cx="278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636807" cy="375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914729" y="3877525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753497" y="3827660"/>
            <a:ext cx="38234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F1A2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3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3"/>
          <p:cNvSpPr/>
          <p:nvPr/>
        </p:nvSpPr>
        <p:spPr>
          <a:xfrm>
            <a:off x="2914714" y="3877520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"/>
          <p:cNvSpPr/>
          <p:nvPr/>
        </p:nvSpPr>
        <p:spPr>
          <a:xfrm>
            <a:off x="3584841" y="3781360"/>
            <a:ext cx="206819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777738" cy="3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5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6" y="3776041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2250325" y="3825704"/>
            <a:ext cx="23001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</a:t>
            </a:r>
            <a:endParaRPr/>
          </a:p>
        </p:txBody>
      </p:sp>
      <p:sp>
        <p:nvSpPr>
          <p:cNvPr id="538" name="Google Shape;538;p2"/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394855" y="1745244"/>
            <a:ext cx="8323118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mtClean="0">
                <a:solidFill>
                  <a:srgbClr val="2F0800"/>
                </a:solidFill>
              </a:rPr>
              <a:t>2. Listen</a:t>
            </a:r>
            <a:r>
              <a:rPr lang="en-US">
                <a:solidFill>
                  <a:srgbClr val="2F0800"/>
                </a:solidFill>
              </a:rPr>
              <a:t>, point and say.</a:t>
            </a:r>
            <a:endParaRPr>
              <a:solidFill>
                <a:srgbClr val="2F08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/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r:id="rId4" imgW="7658960" imgH="3434566" progId="Paint.Picture">
                  <p:embed/>
                </p:oleObj>
              </mc:Choice>
              <mc:Fallback>
                <p:oleObj r:id="rId4" imgW="7658960" imgH="3434566" progId="Paint.Picture">
                  <p:embed/>
                  <p:pic>
                    <p:nvPicPr>
                      <p:cNvPr id="733" name="Google Shape;733;p25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742520" y="1108850"/>
                        <a:ext cx="7658960" cy="3434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4" name="Google Shape;73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2214" y="110885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id="694" name="Google Shape;694;p22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2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3021601" y="4109025"/>
            <a:ext cx="45603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329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library?</a:t>
            </a:r>
            <a:endParaRPr/>
          </a:p>
        </p:txBody>
      </p:sp>
      <p:pic>
        <p:nvPicPr>
          <p:cNvPr id="707" name="Google Shape;707;p23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3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3"/>
          <p:cNvSpPr/>
          <p:nvPr/>
        </p:nvSpPr>
        <p:spPr>
          <a:xfrm>
            <a:off x="3021601" y="4109025"/>
            <a:ext cx="46047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6047" y="1578174"/>
            <a:ext cx="3353348" cy="22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3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653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/>
          <p:nvPr/>
        </p:nvSpPr>
        <p:spPr>
          <a:xfrm>
            <a:off x="713650" y="308150"/>
            <a:ext cx="8250900" cy="1011300"/>
          </a:xfrm>
          <a:prstGeom prst="wedgeRoundRectCallout">
            <a:avLst>
              <a:gd name="adj1" fmla="val -41753"/>
              <a:gd name="adj2" fmla="val 180869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playground?</a:t>
            </a:r>
            <a:endParaRPr/>
          </a:p>
        </p:txBody>
      </p:sp>
      <p:pic>
        <p:nvPicPr>
          <p:cNvPr id="719" name="Google Shape;719;p24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4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24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21601" y="4109025"/>
            <a:ext cx="48408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2247" y="1500355"/>
            <a:ext cx="3665201" cy="24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247" y="1508388"/>
            <a:ext cx="3722209" cy="248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4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2195" y="1398323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4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69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"/>
          <p:cNvSpPr txBox="1">
            <a:spLocks noGrp="1"/>
          </p:cNvSpPr>
          <p:nvPr>
            <p:ph type="title"/>
          </p:nvPr>
        </p:nvSpPr>
        <p:spPr>
          <a:xfrm>
            <a:off x="375354" y="1887946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mtClean="0">
                <a:solidFill>
                  <a:srgbClr val="310600"/>
                </a:solidFill>
              </a:rPr>
              <a:t>4. LISTEN </a:t>
            </a:r>
            <a:r>
              <a:rPr lang="en-US">
                <a:solidFill>
                  <a:srgbClr val="310600"/>
                </a:solidFill>
              </a:rPr>
              <a:t>AND TICK.</a:t>
            </a:r>
            <a:endParaRPr>
              <a:solidFill>
                <a:srgbClr val="310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1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1" name="Google Shape;681;p9"/>
          <p:cNvGraphicFramePr/>
          <p:nvPr/>
        </p:nvGraphicFramePr>
        <p:xfrm>
          <a:off x="0" y="1381257"/>
          <a:ext cx="9144000" cy="2895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r:id="rId4" imgW="9144000" imgH="2895653" progId="Paint.Picture">
                  <p:embed/>
                </p:oleObj>
              </mc:Choice>
              <mc:Fallback>
                <p:oleObj r:id="rId4" imgW="9144000" imgH="2895653" progId="Paint.Picture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0" y="1381257"/>
                        <a:ext cx="9144000" cy="2895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2" name="Google Shape;682;p9" descr="Bright Green Tick Clip - Clipart Tick, HD Png Download - kind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071" y="3499470"/>
            <a:ext cx="670009" cy="52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9" descr="Bright Green Tick Clip - Clipart Tick, HD Png Download - kind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3790" y="3499469"/>
            <a:ext cx="670010" cy="52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2413" y="31533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43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Fun corner</a:t>
            </a:r>
            <a:endParaRPr>
              <a:solidFill>
                <a:srgbClr val="2F08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5"/>
          <p:cNvSpPr txBox="1"/>
          <p:nvPr/>
        </p:nvSpPr>
        <p:spPr>
          <a:xfrm>
            <a:off x="5557601" y="3680638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725" name="Google Shape;725;p15"/>
          <p:cNvSpPr txBox="1"/>
          <p:nvPr/>
        </p:nvSpPr>
        <p:spPr>
          <a:xfrm>
            <a:off x="4068945" y="2545191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726" name="Google Shape;726;p15"/>
          <p:cNvSpPr txBox="1"/>
          <p:nvPr/>
        </p:nvSpPr>
        <p:spPr>
          <a:xfrm>
            <a:off x="2280263" y="3452569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/>
          </a:p>
        </p:txBody>
      </p:sp>
      <p:sp>
        <p:nvSpPr>
          <p:cNvPr id="727" name="Google Shape;727;p15"/>
          <p:cNvSpPr txBox="1"/>
          <p:nvPr/>
        </p:nvSpPr>
        <p:spPr>
          <a:xfrm>
            <a:off x="7355078" y="1199550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/>
          </a:p>
        </p:txBody>
      </p:sp>
      <p:sp>
        <p:nvSpPr>
          <p:cNvPr id="728" name="Google Shape;728;p15"/>
          <p:cNvSpPr txBox="1"/>
          <p:nvPr/>
        </p:nvSpPr>
        <p:spPr>
          <a:xfrm>
            <a:off x="5366718" y="810450"/>
            <a:ext cx="107235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729" name="Google Shape;729;p15"/>
          <p:cNvSpPr txBox="1"/>
          <p:nvPr/>
        </p:nvSpPr>
        <p:spPr>
          <a:xfrm>
            <a:off x="682189" y="693420"/>
            <a:ext cx="89916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730" name="Google Shape;730;p15" descr="http://www.clipartpal.com/_thumbs/pd/holiday/birthday/baloon1_05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791" r="20689"/>
          <a:stretch/>
        </p:blipFill>
        <p:spPr>
          <a:xfrm rot="-820634">
            <a:off x="439332" y="264425"/>
            <a:ext cx="1319642" cy="201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5" descr="http://www.easyvectors.com/assets/images/vectors/afbig/helium-blue-balloon-clip-art.jpg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71097">
            <a:off x="2184041" y="2838594"/>
            <a:ext cx="1218039" cy="199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5" descr="http://www.clipartpal.com/_thumbs/pd/holiday/birthday/baloon1_02.pn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16000" r="20000"/>
          <a:stretch/>
        </p:blipFill>
        <p:spPr>
          <a:xfrm rot="818138">
            <a:off x="7088997" y="708694"/>
            <a:ext cx="1304103" cy="203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5" descr="http://www.clipartpal.com/_thumbs/pd/holiday/birthday/baloon1_01.pn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14249" r="22646"/>
          <a:stretch/>
        </p:blipFill>
        <p:spPr>
          <a:xfrm>
            <a:off x="2545097" y="306044"/>
            <a:ext cx="1307688" cy="20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5" descr="http://www.clipartpal.com/_thumbs/pd/holiday/birthday/baloon1_02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16000" r="20000"/>
          <a:stretch/>
        </p:blipFill>
        <p:spPr>
          <a:xfrm>
            <a:off x="5264793" y="184749"/>
            <a:ext cx="1304103" cy="203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5" descr="Purple Balloon 2 clip art - vector clip art online, royalty free ... -  ClipArt Best - ClipArt Best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9014" r="37978"/>
          <a:stretch/>
        </p:blipFill>
        <p:spPr>
          <a:xfrm rot="-827254">
            <a:off x="3923611" y="1836597"/>
            <a:ext cx="1388314" cy="196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5" descr="Orange Balloon SVG Vector, Orange Balloon Clip art - SVG Clipart">
            <a:hlinkClick r:id="rId5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 l="10081" t="9312" r="38000" b="9311"/>
          <a:stretch/>
        </p:blipFill>
        <p:spPr>
          <a:xfrm rot="643159">
            <a:off x="5341188" y="2825295"/>
            <a:ext cx="1479481" cy="231891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5"/>
          <p:cNvSpPr/>
          <p:nvPr/>
        </p:nvSpPr>
        <p:spPr>
          <a:xfrm>
            <a:off x="8122920" y="4591323"/>
            <a:ext cx="854730" cy="434534"/>
          </a:xfrm>
          <a:prstGeom prst="cloud">
            <a:avLst/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🡪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/>
          <p:nvPr/>
        </p:nvSpPr>
        <p:spPr>
          <a:xfrm>
            <a:off x="2662765" y="957672"/>
            <a:ext cx="107235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516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6"/>
          <p:cNvSpPr txBox="1">
            <a:spLocks noGrp="1"/>
          </p:cNvSpPr>
          <p:nvPr>
            <p:ph type="title" idx="4294967295"/>
          </p:nvPr>
        </p:nvSpPr>
        <p:spPr>
          <a:xfrm>
            <a:off x="3790950" y="814388"/>
            <a:ext cx="535305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>
                <a:solidFill>
                  <a:srgbClr val="002060"/>
                </a:solidFill>
              </a:rPr>
              <a:t>Read and choose.</a:t>
            </a:r>
            <a:endParaRPr sz="5400">
              <a:solidFill>
                <a:srgbClr val="002060"/>
              </a:solidFill>
            </a:endParaRPr>
          </a:p>
        </p:txBody>
      </p:sp>
      <p:sp>
        <p:nvSpPr>
          <p:cNvPr id="744" name="Google Shape;744;p16"/>
          <p:cNvSpPr/>
          <p:nvPr/>
        </p:nvSpPr>
        <p:spPr>
          <a:xfrm>
            <a:off x="443062" y="1652149"/>
            <a:ext cx="412893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………… this your classroom?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6"/>
          <p:cNvSpPr/>
          <p:nvPr/>
        </p:nvSpPr>
        <p:spPr>
          <a:xfrm>
            <a:off x="5533685" y="1652149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</a:t>
            </a:r>
            <a:endParaRPr/>
          </a:p>
        </p:txBody>
      </p:sp>
      <p:sp>
        <p:nvSpPr>
          <p:cNvPr id="746" name="Google Shape;746;p16"/>
          <p:cNvSpPr/>
          <p:nvPr/>
        </p:nvSpPr>
        <p:spPr>
          <a:xfrm>
            <a:off x="5533685" y="3063240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Are</a:t>
            </a:r>
            <a:endParaRPr/>
          </a:p>
        </p:txBody>
      </p:sp>
      <p:sp>
        <p:nvSpPr>
          <p:cNvPr id="747" name="Google Shape;747;p16"/>
          <p:cNvSpPr txBox="1"/>
          <p:nvPr/>
        </p:nvSpPr>
        <p:spPr>
          <a:xfrm>
            <a:off x="1124948" y="1939186"/>
            <a:ext cx="17876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Is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p16" descr="http://www.clipartpal.com/_thumbs/pd/holiday/birthday/baloon1_05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791" r="20689"/>
          <a:stretch/>
        </p:blipFill>
        <p:spPr>
          <a:xfrm rot="-820634">
            <a:off x="170919" y="8485"/>
            <a:ext cx="924387" cy="1410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80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1174"/>
            <a:ext cx="9144000" cy="51475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1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 sz="1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pPr marL="285750" indent="-285750">
              <a:buFontTx/>
              <a:buChar char="-"/>
            </a:pP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school, classroom, library, playground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in the sentence pattern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i="1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our 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……………………..? </a:t>
            </a:r>
          </a:p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Yes, it is. / No, it isn’t.</a:t>
            </a:r>
            <a:endParaRPr lang="en-US" sz="180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our…….....................? </a:t>
            </a:r>
          </a:p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                                    Yes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, it is. / No, it isn’t.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to ask and answer questions about their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school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Core competencies.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teamwork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reliability, motivation, communication and initiative.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listen and recognize the names, then repeat.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thinking: talk about school, answer yes/ no questions.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communication: talk about schools and places in the room, answer some questions.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&amp; independent learning: perform listening tasks.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and collaboration: work in pairs or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groups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Attributes.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Leadership: collaborate with teachers to enhance language skills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10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7"/>
          <p:cNvSpPr txBox="1">
            <a:spLocks noGrp="1"/>
          </p:cNvSpPr>
          <p:nvPr>
            <p:ph type="title" idx="4294967295"/>
          </p:nvPr>
        </p:nvSpPr>
        <p:spPr>
          <a:xfrm>
            <a:off x="3790950" y="857250"/>
            <a:ext cx="5353050" cy="76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>
                <a:solidFill>
                  <a:srgbClr val="002060"/>
                </a:solidFill>
              </a:rPr>
              <a:t>Read and choose.</a:t>
            </a:r>
            <a:endParaRPr sz="5400">
              <a:solidFill>
                <a:srgbClr val="002060"/>
              </a:solidFill>
            </a:endParaRPr>
          </a:p>
        </p:txBody>
      </p:sp>
      <p:sp>
        <p:nvSpPr>
          <p:cNvPr id="754" name="Google Shape;754;p17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playground</a:t>
            </a:r>
            <a:endParaRPr/>
          </a:p>
        </p:txBody>
      </p:sp>
      <p:sp>
        <p:nvSpPr>
          <p:cNvPr id="755" name="Google Shape;755;p17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classroom</a:t>
            </a:r>
            <a:endParaRPr/>
          </a:p>
        </p:txBody>
      </p:sp>
      <p:sp>
        <p:nvSpPr>
          <p:cNvPr id="756" name="Google Shape;756;p17"/>
          <p:cNvSpPr txBox="1"/>
          <p:nvPr/>
        </p:nvSpPr>
        <p:spPr>
          <a:xfrm>
            <a:off x="1742675" y="3014919"/>
            <a:ext cx="320013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playground</a:t>
            </a:r>
            <a:endParaRPr sz="3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7"/>
          <p:cNvSpPr/>
          <p:nvPr/>
        </p:nvSpPr>
        <p:spPr>
          <a:xfrm>
            <a:off x="443062" y="1766449"/>
            <a:ext cx="422037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That is our</a:t>
            </a:r>
            <a:r>
              <a:rPr lang="en-US"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…………………………</a:t>
            </a:r>
            <a:endParaRPr sz="32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17" descr="http://www.clipartpal.com/_thumbs/pd/holiday/birthday/baloon1_01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4249" r="22646"/>
          <a:stretch/>
        </p:blipFill>
        <p:spPr>
          <a:xfrm>
            <a:off x="0" y="92644"/>
            <a:ext cx="993642" cy="1574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7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8"/>
          <p:cNvSpPr txBox="1">
            <a:spLocks noGrp="1"/>
          </p:cNvSpPr>
          <p:nvPr>
            <p:ph type="title" idx="4294967295"/>
          </p:nvPr>
        </p:nvSpPr>
        <p:spPr>
          <a:xfrm>
            <a:off x="3792538" y="677863"/>
            <a:ext cx="5351462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>
                <a:solidFill>
                  <a:srgbClr val="002060"/>
                </a:solidFill>
              </a:rPr>
              <a:t>Read and choose.</a:t>
            </a:r>
            <a:endParaRPr sz="5400">
              <a:solidFill>
                <a:srgbClr val="002060"/>
              </a:solidFill>
            </a:endParaRPr>
          </a:p>
        </p:txBody>
      </p:sp>
      <p:sp>
        <p:nvSpPr>
          <p:cNvPr id="764" name="Google Shape;764;p18"/>
          <p:cNvSpPr txBox="1"/>
          <p:nvPr/>
        </p:nvSpPr>
        <p:spPr>
          <a:xfrm>
            <a:off x="1590752" y="2090633"/>
            <a:ext cx="13144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that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8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they</a:t>
            </a:r>
            <a:endParaRPr/>
          </a:p>
        </p:txBody>
      </p:sp>
      <p:sp>
        <p:nvSpPr>
          <p:cNvPr id="766" name="Google Shape;766;p18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that</a:t>
            </a:r>
            <a:endParaRPr/>
          </a:p>
        </p:txBody>
      </p:sp>
      <p:sp>
        <p:nvSpPr>
          <p:cNvPr id="767" name="Google Shape;767;p18"/>
          <p:cNvSpPr/>
          <p:nvPr/>
        </p:nvSpPr>
        <p:spPr>
          <a:xfrm>
            <a:off x="443062" y="1766449"/>
            <a:ext cx="422037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……….your classroom?</a:t>
            </a:r>
            <a:endParaRPr sz="36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p18" descr="http://www.clipartpal.com/_thumbs/pd/holiday/birthday/baloon1_02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6000" r="20000"/>
          <a:stretch/>
        </p:blipFill>
        <p:spPr>
          <a:xfrm rot="-512770">
            <a:off x="95878" y="92500"/>
            <a:ext cx="1008548" cy="157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51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9"/>
          <p:cNvSpPr txBox="1">
            <a:spLocks noGrp="1"/>
          </p:cNvSpPr>
          <p:nvPr>
            <p:ph type="title" idx="4294967295"/>
          </p:nvPr>
        </p:nvSpPr>
        <p:spPr>
          <a:xfrm>
            <a:off x="2887663" y="350838"/>
            <a:ext cx="6256337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>
                <a:solidFill>
                  <a:srgbClr val="002060"/>
                </a:solidFill>
              </a:rPr>
              <a:t>Read and choose.</a:t>
            </a:r>
            <a:endParaRPr sz="5400">
              <a:solidFill>
                <a:srgbClr val="002060"/>
              </a:solidFill>
            </a:endParaRPr>
          </a:p>
        </p:txBody>
      </p:sp>
      <p:sp>
        <p:nvSpPr>
          <p:cNvPr id="774" name="Google Shape;774;p19"/>
          <p:cNvSpPr/>
          <p:nvPr/>
        </p:nvSpPr>
        <p:spPr>
          <a:xfrm>
            <a:off x="443062" y="1652149"/>
            <a:ext cx="412893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that your library?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9"/>
          <p:cNvSpPr/>
          <p:nvPr/>
        </p:nvSpPr>
        <p:spPr>
          <a:xfrm>
            <a:off x="5257800" y="1672441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Yes, it isn’t.</a:t>
            </a:r>
            <a:endParaRPr/>
          </a:p>
        </p:txBody>
      </p:sp>
      <p:sp>
        <p:nvSpPr>
          <p:cNvPr id="776" name="Google Shape;776;p19"/>
          <p:cNvSpPr/>
          <p:nvPr/>
        </p:nvSpPr>
        <p:spPr>
          <a:xfrm>
            <a:off x="5257800" y="3061137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Yes, it is.</a:t>
            </a:r>
            <a:endParaRPr/>
          </a:p>
        </p:txBody>
      </p:sp>
      <p:pic>
        <p:nvPicPr>
          <p:cNvPr id="777" name="Google Shape;777;p19" descr="http://www.clipartpal.com/_thumbs/pd/holiday/birthday/baloon1_02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6000" r="20000"/>
          <a:stretch/>
        </p:blipFill>
        <p:spPr>
          <a:xfrm rot="818138">
            <a:off x="48765" y="91944"/>
            <a:ext cx="959139" cy="1498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06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0"/>
          <p:cNvSpPr txBox="1">
            <a:spLocks noGrp="1"/>
          </p:cNvSpPr>
          <p:nvPr>
            <p:ph type="title" idx="4294967295"/>
          </p:nvPr>
        </p:nvSpPr>
        <p:spPr>
          <a:xfrm>
            <a:off x="1813560" y="36513"/>
            <a:ext cx="733044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>
                <a:solidFill>
                  <a:srgbClr val="002060"/>
                </a:solidFill>
              </a:rPr>
              <a:t>Read and choose.</a:t>
            </a:r>
            <a:endParaRPr sz="5400">
              <a:solidFill>
                <a:srgbClr val="002060"/>
              </a:solidFill>
            </a:endParaRPr>
          </a:p>
        </p:txBody>
      </p:sp>
      <p:sp>
        <p:nvSpPr>
          <p:cNvPr id="783" name="Google Shape;783;p20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look </a:t>
            </a:r>
            <a:endParaRPr/>
          </a:p>
        </p:txBody>
      </p:sp>
      <p:sp>
        <p:nvSpPr>
          <p:cNvPr id="784" name="Google Shape;784;p20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your</a:t>
            </a:r>
            <a:endParaRPr/>
          </a:p>
        </p:txBody>
      </p:sp>
      <p:sp>
        <p:nvSpPr>
          <p:cNvPr id="785" name="Google Shape;785;p20"/>
          <p:cNvSpPr/>
          <p:nvPr/>
        </p:nvSpPr>
        <p:spPr>
          <a:xfrm>
            <a:off x="443062" y="1766449"/>
            <a:ext cx="454041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that ………….school?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0"/>
          <p:cNvSpPr txBox="1"/>
          <p:nvPr/>
        </p:nvSpPr>
        <p:spPr>
          <a:xfrm>
            <a:off x="1239463" y="2507218"/>
            <a:ext cx="13144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your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p20" descr="http://www.easyvectors.com/assets/images/vectors/afbig/helium-blue-balloon-clip-art.jp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71097">
            <a:off x="84843" y="3108"/>
            <a:ext cx="790555" cy="1296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05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1"/>
          <p:cNvSpPr txBox="1">
            <a:spLocks noGrp="1"/>
          </p:cNvSpPr>
          <p:nvPr>
            <p:ph type="title" idx="4294967295"/>
          </p:nvPr>
        </p:nvSpPr>
        <p:spPr>
          <a:xfrm>
            <a:off x="1813560" y="36513"/>
            <a:ext cx="733044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>
                <a:solidFill>
                  <a:srgbClr val="002060"/>
                </a:solidFill>
              </a:rPr>
              <a:t>Read and choose.</a:t>
            </a:r>
            <a:endParaRPr sz="5400">
              <a:solidFill>
                <a:srgbClr val="002060"/>
              </a:solidFill>
            </a:endParaRPr>
          </a:p>
        </p:txBody>
      </p:sp>
      <p:sp>
        <p:nvSpPr>
          <p:cNvPr id="793" name="Google Shape;793;p21"/>
          <p:cNvSpPr/>
          <p:nvPr/>
        </p:nvSpPr>
        <p:spPr>
          <a:xfrm>
            <a:off x="259848" y="1650046"/>
            <a:ext cx="455184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this our playground?</a:t>
            </a:r>
            <a:endParaRPr sz="36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1"/>
          <p:cNvSpPr/>
          <p:nvPr/>
        </p:nvSpPr>
        <p:spPr>
          <a:xfrm>
            <a:off x="5257800" y="1672441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No, it isn’t.</a:t>
            </a:r>
            <a:endParaRPr/>
          </a:p>
        </p:txBody>
      </p:sp>
      <p:sp>
        <p:nvSpPr>
          <p:cNvPr id="795" name="Google Shape;795;p21"/>
          <p:cNvSpPr/>
          <p:nvPr/>
        </p:nvSpPr>
        <p:spPr>
          <a:xfrm>
            <a:off x="5257800" y="3061137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No, it is.</a:t>
            </a:r>
            <a:endParaRPr/>
          </a:p>
        </p:txBody>
      </p:sp>
      <p:pic>
        <p:nvPicPr>
          <p:cNvPr id="796" name="Google Shape;796;p21" descr="Orange Balloon SVG Vector, Orange Balloon Clip art - SVG Clipart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0081" t="9312" r="38000" b="9311"/>
          <a:stretch/>
        </p:blipFill>
        <p:spPr>
          <a:xfrm rot="643159">
            <a:off x="5634" y="50633"/>
            <a:ext cx="828698" cy="1298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75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2"/>
          <p:cNvSpPr txBox="1">
            <a:spLocks noGrp="1"/>
          </p:cNvSpPr>
          <p:nvPr>
            <p:ph type="title" idx="4294967295"/>
          </p:nvPr>
        </p:nvSpPr>
        <p:spPr>
          <a:xfrm>
            <a:off x="1813560" y="36513"/>
            <a:ext cx="733044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>
                <a:solidFill>
                  <a:srgbClr val="002060"/>
                </a:solidFill>
              </a:rPr>
              <a:t>Read and choose.</a:t>
            </a:r>
            <a:endParaRPr sz="5400">
              <a:solidFill>
                <a:srgbClr val="002060"/>
              </a:solidFill>
            </a:endParaRPr>
          </a:p>
        </p:txBody>
      </p:sp>
      <p:sp>
        <p:nvSpPr>
          <p:cNvPr id="802" name="Google Shape;802;p22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library </a:t>
            </a:r>
            <a:endParaRPr/>
          </a:p>
        </p:txBody>
      </p:sp>
      <p:sp>
        <p:nvSpPr>
          <p:cNvPr id="803" name="Google Shape;803;p22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school</a:t>
            </a:r>
            <a:endParaRPr/>
          </a:p>
        </p:txBody>
      </p:sp>
      <p:sp>
        <p:nvSpPr>
          <p:cNvPr id="804" name="Google Shape;804;p22"/>
          <p:cNvSpPr/>
          <p:nvPr/>
        </p:nvSpPr>
        <p:spPr>
          <a:xfrm>
            <a:off x="443062" y="1766449"/>
            <a:ext cx="454041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that your……………..?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2"/>
          <p:cNvSpPr txBox="1"/>
          <p:nvPr/>
        </p:nvSpPr>
        <p:spPr>
          <a:xfrm>
            <a:off x="2327045" y="3164007"/>
            <a:ext cx="18320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school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6" name="Google Shape;806;p22" descr="Purple Balloon 2 clip art - vector clip art online, royalty free ... -  ClipArt Best - ClipArt Best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9014" r="37978"/>
          <a:stretch/>
        </p:blipFill>
        <p:spPr>
          <a:xfrm rot="-827254">
            <a:off x="-36629" y="-17665"/>
            <a:ext cx="1123886" cy="1588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52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9"/>
          <p:cNvSpPr/>
          <p:nvPr/>
        </p:nvSpPr>
        <p:spPr>
          <a:xfrm>
            <a:off x="4606993" y="3066551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10 points</a:t>
            </a:r>
            <a:endParaRPr sz="40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9"/>
          <p:cNvSpPr/>
          <p:nvPr/>
        </p:nvSpPr>
        <p:spPr>
          <a:xfrm>
            <a:off x="6688282" y="1293412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5 points</a:t>
            </a:r>
            <a:endParaRPr sz="32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9"/>
          <p:cNvSpPr/>
          <p:nvPr/>
        </p:nvSpPr>
        <p:spPr>
          <a:xfrm>
            <a:off x="6688436" y="1281254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32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6678343" y="304638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4 points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9"/>
          <p:cNvSpPr/>
          <p:nvPr/>
        </p:nvSpPr>
        <p:spPr>
          <a:xfrm>
            <a:off x="4589724" y="2992064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10 points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9"/>
          <p:cNvSpPr/>
          <p:nvPr/>
        </p:nvSpPr>
        <p:spPr>
          <a:xfrm>
            <a:off x="2596566" y="3024741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1 point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9"/>
          <p:cNvSpPr/>
          <p:nvPr/>
        </p:nvSpPr>
        <p:spPr>
          <a:xfrm>
            <a:off x="367466" y="3006851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- 3 points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9"/>
          <p:cNvSpPr/>
          <p:nvPr/>
        </p:nvSpPr>
        <p:spPr>
          <a:xfrm>
            <a:off x="4583937" y="1297073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bomb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9"/>
          <p:cNvSpPr/>
          <p:nvPr/>
        </p:nvSpPr>
        <p:spPr>
          <a:xfrm>
            <a:off x="383717" y="1297700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3 points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9"/>
          <p:cNvSpPr/>
          <p:nvPr/>
        </p:nvSpPr>
        <p:spPr>
          <a:xfrm>
            <a:off x="2463673" y="12913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10 points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9"/>
          <p:cNvSpPr/>
          <p:nvPr/>
        </p:nvSpPr>
        <p:spPr>
          <a:xfrm>
            <a:off x="2538565" y="1308120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9"/>
          <p:cNvSpPr/>
          <p:nvPr/>
        </p:nvSpPr>
        <p:spPr>
          <a:xfrm>
            <a:off x="2407036" y="13529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9"/>
          <p:cNvSpPr/>
          <p:nvPr/>
        </p:nvSpPr>
        <p:spPr>
          <a:xfrm>
            <a:off x="2492101" y="1298429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69" name="Google Shape;769;p29"/>
          <p:cNvSpPr/>
          <p:nvPr/>
        </p:nvSpPr>
        <p:spPr>
          <a:xfrm>
            <a:off x="377100" y="1278864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9"/>
          <p:cNvSpPr/>
          <p:nvPr/>
        </p:nvSpPr>
        <p:spPr>
          <a:xfrm>
            <a:off x="386213" y="1286796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32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9"/>
          <p:cNvSpPr/>
          <p:nvPr/>
        </p:nvSpPr>
        <p:spPr>
          <a:xfrm>
            <a:off x="406791" y="1308120"/>
            <a:ext cx="2012224" cy="1646454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72" name="Google Shape;772;p29"/>
          <p:cNvSpPr/>
          <p:nvPr/>
        </p:nvSpPr>
        <p:spPr>
          <a:xfrm>
            <a:off x="4594890" y="129176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9"/>
          <p:cNvSpPr/>
          <p:nvPr/>
        </p:nvSpPr>
        <p:spPr>
          <a:xfrm>
            <a:off x="4595511" y="1293412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9"/>
          <p:cNvSpPr/>
          <p:nvPr/>
        </p:nvSpPr>
        <p:spPr>
          <a:xfrm>
            <a:off x="4616305" y="1301201"/>
            <a:ext cx="2052622" cy="169397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75" name="Google Shape;775;p29"/>
          <p:cNvSpPr/>
          <p:nvPr/>
        </p:nvSpPr>
        <p:spPr>
          <a:xfrm>
            <a:off x="429124" y="3013000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9"/>
          <p:cNvSpPr/>
          <p:nvPr/>
        </p:nvSpPr>
        <p:spPr>
          <a:xfrm>
            <a:off x="380870" y="2998876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29"/>
          <p:cNvSpPr/>
          <p:nvPr/>
        </p:nvSpPr>
        <p:spPr>
          <a:xfrm>
            <a:off x="387133" y="3000478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778" name="Google Shape;778;p29"/>
          <p:cNvSpPr/>
          <p:nvPr/>
        </p:nvSpPr>
        <p:spPr>
          <a:xfrm>
            <a:off x="2504734" y="3025473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9"/>
          <p:cNvSpPr/>
          <p:nvPr/>
        </p:nvSpPr>
        <p:spPr>
          <a:xfrm>
            <a:off x="2496557" y="3003008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9"/>
          <p:cNvSpPr/>
          <p:nvPr/>
        </p:nvSpPr>
        <p:spPr>
          <a:xfrm>
            <a:off x="4599952" y="3034039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9"/>
          <p:cNvSpPr/>
          <p:nvPr/>
        </p:nvSpPr>
        <p:spPr>
          <a:xfrm>
            <a:off x="4607371" y="3031660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30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4612448" y="3025473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2508811" y="3004574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6696659" y="303681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9"/>
          <p:cNvSpPr/>
          <p:nvPr/>
        </p:nvSpPr>
        <p:spPr>
          <a:xfrm>
            <a:off x="6711402" y="2998384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48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6692366" y="3055127"/>
            <a:ext cx="2032961" cy="1707246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787" name="Google Shape;787;p29"/>
          <p:cNvSpPr txBox="1"/>
          <p:nvPr/>
        </p:nvSpPr>
        <p:spPr>
          <a:xfrm>
            <a:off x="197423" y="46118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Let’s play a game.</a:t>
            </a:r>
            <a:endParaRPr/>
          </a:p>
        </p:txBody>
      </p:sp>
      <p:sp>
        <p:nvSpPr>
          <p:cNvPr id="788" name="Google Shape;788;p29"/>
          <p:cNvSpPr/>
          <p:nvPr/>
        </p:nvSpPr>
        <p:spPr>
          <a:xfrm>
            <a:off x="6679180" y="1301201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2400" b="1" i="1" u="none" strike="noStrike" cap="non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9"/>
          <p:cNvSpPr/>
          <p:nvPr/>
        </p:nvSpPr>
        <p:spPr>
          <a:xfrm>
            <a:off x="6671317" y="1281463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"/>
          <p:cNvPicPr preferRelativeResize="0"/>
          <p:nvPr/>
        </p:nvPicPr>
        <p:blipFill rotWithShape="1">
          <a:blip r:embed="rId4">
            <a:alphaModFix/>
          </a:blip>
          <a:srcRect t="5072" b="2368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5"/>
          <p:cNvSpPr/>
          <p:nvPr/>
        </p:nvSpPr>
        <p:spPr>
          <a:xfrm>
            <a:off x="3065186" y="227933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Let’s sing.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2088" y="248401"/>
            <a:ext cx="487363" cy="48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3" name="Google Shape;583;p5"/>
          <p:cNvGraphicFramePr/>
          <p:nvPr/>
        </p:nvGraphicFramePr>
        <p:xfrm>
          <a:off x="1523999" y="1194263"/>
          <a:ext cx="6096000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6" imgW="6096000" imgH="3541713" progId="Paint.Picture">
                  <p:embed/>
                </p:oleObj>
              </mc:Choice>
              <mc:Fallback>
                <p:oleObj r:id="rId6" imgW="6096000" imgH="3541713" progId="Paint.Picture">
                  <p:embed/>
                  <p:pic>
                    <p:nvPicPr>
                      <p:cNvPr id="583" name="Google Shape;583;p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523999" y="1194263"/>
                        <a:ext cx="6096000" cy="354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35082" y="1080461"/>
            <a:ext cx="8624453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mtClean="0">
                <a:solidFill>
                  <a:srgbClr val="2F0800"/>
                </a:solidFill>
              </a:rPr>
              <a:t>1. Look</a:t>
            </a:r>
            <a:r>
              <a:rPr lang="en-US">
                <a:solidFill>
                  <a:srgbClr val="2F0800"/>
                </a:solidFill>
              </a:rPr>
              <a:t>, listen and repeat.</a:t>
            </a:r>
            <a:endParaRPr>
              <a:solidFill>
                <a:srgbClr val="2F0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1" name="Google Shape;661;p17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r:id="rId4" imgW="8309118" imgH="3287804" progId="Paint.Picture">
                  <p:embed/>
                </p:oleObj>
              </mc:Choice>
              <mc:Fallback>
                <p:oleObj r:id="rId4" imgW="8309118" imgH="3287804" progId="Paint.Picture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5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7627" y="808691"/>
            <a:ext cx="487363" cy="48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7" name="Google Shape;667;p18"/>
          <p:cNvGraphicFramePr/>
          <p:nvPr/>
        </p:nvGraphicFramePr>
        <p:xfrm>
          <a:off x="1883791" y="734732"/>
          <a:ext cx="5498644" cy="401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r:id="rId5" imgW="5498644" imgH="4012080" progId="Paint.Picture">
                  <p:embed/>
                </p:oleObj>
              </mc:Choice>
              <mc:Fallback>
                <p:oleObj r:id="rId5" imgW="5498644" imgH="4012080" progId="Paint.Picture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1883791" y="734732"/>
                        <a:ext cx="5498644" cy="4012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516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572" y="2295348"/>
            <a:ext cx="487363" cy="48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73" name="Google Shape;673;p19"/>
          <p:cNvGraphicFramePr/>
          <p:nvPr/>
        </p:nvGraphicFramePr>
        <p:xfrm>
          <a:off x="2083263" y="707838"/>
          <a:ext cx="55911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r:id="rId5" imgW="5591175" imgH="4064000" progId="Paint.Picture">
                  <p:embed/>
                </p:oleObj>
              </mc:Choice>
              <mc:Fallback>
                <p:oleObj r:id="rId5" imgW="5591175" imgH="4064000" progId="Paint.Picture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2083263" y="707838"/>
                        <a:ext cx="55911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75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460</Words>
  <Application>Microsoft Office PowerPoint</Application>
  <PresentationFormat>On-screen Show (16:9)</PresentationFormat>
  <Paragraphs>125</Paragraphs>
  <Slides>36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Quicksand</vt:lpstr>
      <vt:lpstr>Exo 2</vt:lpstr>
      <vt:lpstr>Comic Sans MS</vt:lpstr>
      <vt:lpstr>Calibri</vt:lpstr>
      <vt:lpstr>Fredoka One</vt:lpstr>
      <vt:lpstr>Times New Roman</vt:lpstr>
      <vt:lpstr>Physics Class for Kids: Kinetic Energy by Slidesgo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Look, listen and repeat.</vt:lpstr>
      <vt:lpstr>PowerPoint Presentation</vt:lpstr>
      <vt:lpstr>PowerPoint Presentation</vt:lpstr>
      <vt:lpstr>PowerPoint Presentation</vt:lpstr>
      <vt:lpstr>New words 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2. Listen, point and say.</vt:lpstr>
      <vt:lpstr>PowerPoint Presentation</vt:lpstr>
      <vt:lpstr>PowerPoint Presentation</vt:lpstr>
      <vt:lpstr>PowerPoint Presentation</vt:lpstr>
      <vt:lpstr>PowerPoint Presentation</vt:lpstr>
      <vt:lpstr>4. LISTEN AND TICK.</vt:lpstr>
      <vt:lpstr>PowerPoint Presentation</vt:lpstr>
      <vt:lpstr>Fun corner</vt:lpstr>
      <vt:lpstr>PowerPoint Presentation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4</cp:revision>
  <dcterms:modified xsi:type="dcterms:W3CDTF">2024-11-02T02:05:47Z</dcterms:modified>
</cp:coreProperties>
</file>